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5B085-5134-41BB-A962-9A8C36B2376C}" type="datetimeFigureOut">
              <a:rPr lang="en-GB" smtClean="0"/>
              <a:pPr/>
              <a:t>07/02/2014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A057D4-9B0A-4C23-9FE3-2C6DC2B86B9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CF249-373A-4596-AE39-48CBB8A4BC37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277AE-77FD-4F0C-9535-132AED9C616C}" type="datetimeFigureOut">
              <a:rPr lang="en-GB" smtClean="0"/>
              <a:pPr/>
              <a:t>07/02/2014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4597-F459-49BA-AB80-5C59571D276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277AE-77FD-4F0C-9535-132AED9C616C}" type="datetimeFigureOut">
              <a:rPr lang="en-GB" smtClean="0"/>
              <a:pPr/>
              <a:t>07/02/2014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4597-F459-49BA-AB80-5C59571D276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277AE-77FD-4F0C-9535-132AED9C616C}" type="datetimeFigureOut">
              <a:rPr lang="en-GB" smtClean="0"/>
              <a:pPr/>
              <a:t>07/02/2014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4597-F459-49BA-AB80-5C59571D276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277AE-77FD-4F0C-9535-132AED9C616C}" type="datetimeFigureOut">
              <a:rPr lang="en-GB" smtClean="0"/>
              <a:pPr/>
              <a:t>07/02/2014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4597-F459-49BA-AB80-5C59571D276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277AE-77FD-4F0C-9535-132AED9C616C}" type="datetimeFigureOut">
              <a:rPr lang="en-GB" smtClean="0"/>
              <a:pPr/>
              <a:t>07/02/2014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4597-F459-49BA-AB80-5C59571D276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277AE-77FD-4F0C-9535-132AED9C616C}" type="datetimeFigureOut">
              <a:rPr lang="en-GB" smtClean="0"/>
              <a:pPr/>
              <a:t>07/02/2014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4597-F459-49BA-AB80-5C59571D276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277AE-77FD-4F0C-9535-132AED9C616C}" type="datetimeFigureOut">
              <a:rPr lang="en-GB" smtClean="0"/>
              <a:pPr/>
              <a:t>07/02/2014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4597-F459-49BA-AB80-5C59571D276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277AE-77FD-4F0C-9535-132AED9C616C}" type="datetimeFigureOut">
              <a:rPr lang="en-GB" smtClean="0"/>
              <a:pPr/>
              <a:t>07/02/2014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4597-F459-49BA-AB80-5C59571D276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277AE-77FD-4F0C-9535-132AED9C616C}" type="datetimeFigureOut">
              <a:rPr lang="en-GB" smtClean="0"/>
              <a:pPr/>
              <a:t>07/02/2014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4597-F459-49BA-AB80-5C59571D276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277AE-77FD-4F0C-9535-132AED9C616C}" type="datetimeFigureOut">
              <a:rPr lang="en-GB" smtClean="0"/>
              <a:pPr/>
              <a:t>07/02/2014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4597-F459-49BA-AB80-5C59571D276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277AE-77FD-4F0C-9535-132AED9C616C}" type="datetimeFigureOut">
              <a:rPr lang="en-GB" smtClean="0"/>
              <a:pPr/>
              <a:t>07/02/2014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4597-F459-49BA-AB80-5C59571D276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277AE-77FD-4F0C-9535-132AED9C616C}" type="datetimeFigureOut">
              <a:rPr lang="en-GB" smtClean="0"/>
              <a:pPr/>
              <a:t>07/02/2014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C4597-F459-49BA-AB80-5C59571D276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24580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>
              <a:solidFill>
                <a:srgbClr val="FFFFFF"/>
              </a:solidFill>
            </a:endParaRPr>
          </a:p>
        </p:txBody>
      </p:sp>
      <p:pic>
        <p:nvPicPr>
          <p:cNvPr id="27" name="Picture 3" descr="C:\Users\정혜은\Desktop\Pictures\animazione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54488" y="2204864"/>
            <a:ext cx="3810000" cy="2233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>
          <a:xfrm>
            <a:off x="5318617" y="1844824"/>
            <a:ext cx="29932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Jugular </a:t>
            </a:r>
            <a:r>
              <a:rPr lang="en-US" altLang="ko-KR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Foramen(CN 9,10,11)</a:t>
            </a:r>
            <a:r>
              <a:rPr lang="en-US" altLang="ko-KR" b="1" u="sng" dirty="0"/>
              <a:t> </a:t>
            </a:r>
            <a:endParaRPr lang="ko-KR" altLang="en-US" b="1" u="sng" dirty="0"/>
          </a:p>
        </p:txBody>
      </p:sp>
      <p:sp>
        <p:nvSpPr>
          <p:cNvPr id="11" name="직사각형 10"/>
          <p:cNvSpPr/>
          <p:nvPr/>
        </p:nvSpPr>
        <p:spPr>
          <a:xfrm>
            <a:off x="683568" y="4941168"/>
            <a:ext cx="7776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Restricts the space of foramen magnum and jugular foramen causing Central and Cranial nervous system related disorders</a:t>
            </a:r>
            <a:endParaRPr lang="ko-KR" altLang="en-US" sz="1600" b="1" dirty="0"/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251520" y="188640"/>
            <a:ext cx="8640960" cy="72008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altLang="ko-K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Impact of Atlas and Axis distortion</a:t>
            </a:r>
            <a:endParaRPr lang="en-US" altLang="ko-KR" sz="4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+mj-cs"/>
            </a:endParaRPr>
          </a:p>
        </p:txBody>
      </p:sp>
      <p:pic>
        <p:nvPicPr>
          <p:cNvPr id="15" name="그림 14" descr="ssk0822_1383531654_03-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496" y="1628800"/>
            <a:ext cx="5037002" cy="31683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214314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28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KPMG UK LLP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suminlee</dc:creator>
  <cp:lastModifiedBy>suminlee</cp:lastModifiedBy>
  <cp:revision>3</cp:revision>
  <dcterms:created xsi:type="dcterms:W3CDTF">2014-02-03T17:00:58Z</dcterms:created>
  <dcterms:modified xsi:type="dcterms:W3CDTF">2014-02-07T02:58:08Z</dcterms:modified>
</cp:coreProperties>
</file>